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87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C10B-5914-4931-B43C-3C7F8AA8BF0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7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C10B-5914-4931-B43C-3C7F8AA8BF0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C10B-5914-4931-B43C-3C7F8AA8BF0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C10B-5914-4931-B43C-3C7F8AA8BF0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7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C10B-5914-4931-B43C-3C7F8AA8BF0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04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C10B-5914-4931-B43C-3C7F8AA8BF0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C10B-5914-4931-B43C-3C7F8AA8BF0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82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C10B-5914-4931-B43C-3C7F8AA8BF0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69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C10B-5914-4931-B43C-3C7F8AA8BF0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9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C10B-5914-4931-B43C-3C7F8AA8BF0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93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1C10B-5914-4931-B43C-3C7F8AA8BF0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41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1C10B-5914-4931-B43C-3C7F8AA8BF0D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39404-26F4-48CE-AA0E-1998740C1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0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278" t="12500" r="22481" b="32386"/>
          <a:stretch/>
        </p:blipFill>
        <p:spPr>
          <a:xfrm>
            <a:off x="1482436" y="914400"/>
            <a:ext cx="8603673" cy="50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57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5150" y="2867819"/>
            <a:ext cx="59817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7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950" y="2629694"/>
            <a:ext cx="53721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83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744" y="289755"/>
            <a:ext cx="6831784" cy="2801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164" y="3297382"/>
            <a:ext cx="6441497" cy="32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18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618" y="365125"/>
            <a:ext cx="8908473" cy="2211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8" y="2812473"/>
            <a:ext cx="9281062" cy="321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04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352" y="914400"/>
            <a:ext cx="11387998" cy="50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5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955" y="886691"/>
            <a:ext cx="9066090" cy="473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01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921" y="1027906"/>
            <a:ext cx="9361527" cy="52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00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3878" y="365125"/>
            <a:ext cx="9863581" cy="520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66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291" y="252856"/>
            <a:ext cx="9843637" cy="2753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83" y="3118705"/>
            <a:ext cx="10725572" cy="350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38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710" y="1551710"/>
            <a:ext cx="10584947" cy="358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07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891" y="429491"/>
            <a:ext cx="9448799" cy="25215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63910"/>
            <a:ext cx="10515600" cy="243154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For a class Students</a:t>
            </a:r>
            <a:br>
              <a:rPr lang="en-US" sz="2400" dirty="0" smtClean="0"/>
            </a:br>
            <a:r>
              <a:rPr lang="en-US" sz="2400" dirty="0" smtClean="0"/>
              <a:t>Ram, 20012016,1st </a:t>
            </a:r>
            <a:r>
              <a:rPr lang="en-US" sz="2400" dirty="0" err="1" smtClean="0"/>
              <a:t>yr</a:t>
            </a:r>
            <a:r>
              <a:rPr lang="en-US" sz="2400" dirty="0" smtClean="0"/>
              <a:t>, CSE</a:t>
            </a:r>
            <a:br>
              <a:rPr lang="en-US" sz="2400" dirty="0" smtClean="0"/>
            </a:br>
            <a:r>
              <a:rPr lang="en-US" sz="2400" dirty="0" smtClean="0"/>
              <a:t>Siva, 200113017,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</a:t>
            </a:r>
            <a:r>
              <a:rPr lang="en-US" sz="2400" dirty="0" err="1" smtClean="0"/>
              <a:t>yr</a:t>
            </a:r>
            <a:r>
              <a:rPr lang="en-US" sz="2400" dirty="0" smtClean="0"/>
              <a:t>, EEE</a:t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Class Student abstracts, name, </a:t>
            </a:r>
            <a:r>
              <a:rPr lang="en-US" sz="2400" dirty="0" err="1" smtClean="0"/>
              <a:t>reg</a:t>
            </a:r>
            <a:r>
              <a:rPr lang="en-US" sz="2400" dirty="0" smtClean="0"/>
              <a:t> no, year, and </a:t>
            </a:r>
            <a:r>
              <a:rPr lang="en-US" sz="2400" dirty="0" err="1" smtClean="0"/>
              <a:t>dept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9234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091" y="831273"/>
            <a:ext cx="8915017" cy="45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12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94" y="1454727"/>
            <a:ext cx="11214546" cy="379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16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738" y="1260765"/>
            <a:ext cx="11108523" cy="45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9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476" t="11854" r="21716" b="33382"/>
          <a:stretch/>
        </p:blipFill>
        <p:spPr>
          <a:xfrm>
            <a:off x="2396837" y="997526"/>
            <a:ext cx="8278896" cy="482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16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01" t="11377" r="20886" b="16884"/>
          <a:stretch/>
        </p:blipFill>
        <p:spPr>
          <a:xfrm>
            <a:off x="2008911" y="628990"/>
            <a:ext cx="7800108" cy="563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17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02" t="11535" r="21538" b="32109"/>
          <a:stretch/>
        </p:blipFill>
        <p:spPr>
          <a:xfrm>
            <a:off x="2008910" y="1093317"/>
            <a:ext cx="7211878" cy="42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61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581" t="11536" r="21359" b="26059"/>
          <a:stretch/>
        </p:blipFill>
        <p:spPr>
          <a:xfrm>
            <a:off x="1582248" y="651165"/>
            <a:ext cx="8185206" cy="531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68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013" t="11535" r="20821" b="24467"/>
          <a:stretch/>
        </p:blipFill>
        <p:spPr>
          <a:xfrm>
            <a:off x="2458459" y="1122218"/>
            <a:ext cx="7142741" cy="48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02" t="12172" r="21179" b="27651"/>
          <a:stretch/>
        </p:blipFill>
        <p:spPr>
          <a:xfrm>
            <a:off x="1774920" y="900545"/>
            <a:ext cx="7867844" cy="48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20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013" t="11854" r="21716" b="30835"/>
          <a:stretch/>
        </p:blipFill>
        <p:spPr>
          <a:xfrm>
            <a:off x="1991977" y="955964"/>
            <a:ext cx="8038714" cy="49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79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028" y="720436"/>
            <a:ext cx="10460501" cy="412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4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02" t="13127" r="21895" b="22875"/>
          <a:stretch/>
        </p:blipFill>
        <p:spPr>
          <a:xfrm>
            <a:off x="1790339" y="720436"/>
            <a:ext cx="7935552" cy="531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98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43" t="11853" r="20642" b="25740"/>
          <a:stretch/>
        </p:blipFill>
        <p:spPr>
          <a:xfrm>
            <a:off x="1990251" y="1011382"/>
            <a:ext cx="7860331" cy="498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30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43" t="12172" r="21000" b="27651"/>
          <a:stretch/>
        </p:blipFill>
        <p:spPr>
          <a:xfrm>
            <a:off x="1341545" y="665018"/>
            <a:ext cx="8606019" cy="529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76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02" t="11536" r="21179" b="29243"/>
          <a:stretch/>
        </p:blipFill>
        <p:spPr>
          <a:xfrm>
            <a:off x="1873046" y="955964"/>
            <a:ext cx="8240771" cy="504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21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64" t="12172" r="21538" b="34019"/>
          <a:stretch/>
        </p:blipFill>
        <p:spPr>
          <a:xfrm>
            <a:off x="1047780" y="678872"/>
            <a:ext cx="9079893" cy="50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81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Association class</a:t>
            </a:r>
            <a:br>
              <a:rPr lang="en-US" b="1" dirty="0" smtClean="0"/>
            </a:br>
            <a:r>
              <a:rPr lang="en-US" sz="3100" dirty="0" smtClean="0"/>
              <a:t>Association classes are used to identify information about an association. The information is placed in a class attached to the association that it describes by a dashed line.</a:t>
            </a:r>
            <a:br>
              <a:rPr lang="en-US" sz="3100" dirty="0" smtClean="0"/>
            </a:br>
            <a:endParaRPr lang="en-US" sz="31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82" y="2126869"/>
            <a:ext cx="5507226" cy="3498075"/>
          </a:xfrm>
        </p:spPr>
      </p:pic>
    </p:spTree>
    <p:extLst>
      <p:ext uri="{BB962C8B-B14F-4D97-AF65-F5344CB8AC3E}">
        <p14:creationId xmlns:p14="http://schemas.microsoft.com/office/powerpoint/2010/main" val="327569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65" t="13686" r="21537" b="31470"/>
          <a:stretch/>
        </p:blipFill>
        <p:spPr>
          <a:xfrm>
            <a:off x="1004088" y="769257"/>
            <a:ext cx="8694093" cy="490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19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97" t="11535" r="21537" b="33382"/>
          <a:stretch/>
        </p:blipFill>
        <p:spPr>
          <a:xfrm>
            <a:off x="2798618" y="1520549"/>
            <a:ext cx="6903569" cy="402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57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91" t="11534" r="23506" b="23193"/>
          <a:stretch/>
        </p:blipFill>
        <p:spPr>
          <a:xfrm>
            <a:off x="1597661" y="692727"/>
            <a:ext cx="8336047" cy="569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50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01" t="14401" r="24581" b="35929"/>
          <a:stretch/>
        </p:blipFill>
        <p:spPr>
          <a:xfrm>
            <a:off x="2563624" y="1108364"/>
            <a:ext cx="7897092" cy="43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57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class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473" y="2064327"/>
            <a:ext cx="9697126" cy="347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04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92" t="14719" r="21537" b="24148"/>
          <a:stretch/>
        </p:blipFill>
        <p:spPr>
          <a:xfrm>
            <a:off x="1915442" y="1163782"/>
            <a:ext cx="7533358" cy="467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10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64" t="12173" r="20642" b="26058"/>
          <a:stretch/>
        </p:blipFill>
        <p:spPr>
          <a:xfrm>
            <a:off x="476339" y="429491"/>
            <a:ext cx="10551879" cy="66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00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65" t="9306" r="21000" b="31153"/>
          <a:stretch/>
        </p:blipFill>
        <p:spPr>
          <a:xfrm>
            <a:off x="2293333" y="1149927"/>
            <a:ext cx="8152993" cy="495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23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02" t="8670" r="20463" b="24467"/>
          <a:stretch/>
        </p:blipFill>
        <p:spPr>
          <a:xfrm>
            <a:off x="1620981" y="502543"/>
            <a:ext cx="8368145" cy="570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84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02" t="11855" r="20821" b="27650"/>
          <a:stretch/>
        </p:blipFill>
        <p:spPr>
          <a:xfrm>
            <a:off x="1824717" y="1039090"/>
            <a:ext cx="7831902" cy="48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52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38" t="11536" r="20642" b="25739"/>
          <a:stretch/>
        </p:blipFill>
        <p:spPr>
          <a:xfrm>
            <a:off x="2064327" y="971868"/>
            <a:ext cx="8769928" cy="568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13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148" t="10898" r="22074" b="25422"/>
          <a:stretch/>
        </p:blipFill>
        <p:spPr>
          <a:xfrm>
            <a:off x="1940465" y="942109"/>
            <a:ext cx="8658261" cy="56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93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70" t="11536" r="21000" b="29243"/>
          <a:stretch/>
        </p:blipFill>
        <p:spPr>
          <a:xfrm>
            <a:off x="1413164" y="360218"/>
            <a:ext cx="9442322" cy="56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16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28" t="8988" r="20821" b="25422"/>
          <a:stretch/>
        </p:blipFill>
        <p:spPr>
          <a:xfrm>
            <a:off x="1814945" y="753119"/>
            <a:ext cx="8506691" cy="561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6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02" t="11218" r="23327" b="34018"/>
          <a:stretch/>
        </p:blipFill>
        <p:spPr>
          <a:xfrm>
            <a:off x="2133601" y="942109"/>
            <a:ext cx="8091054" cy="476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1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857" y="845127"/>
            <a:ext cx="8619416" cy="509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70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759" t="11535" r="21179" b="23511"/>
          <a:stretch/>
        </p:blipFill>
        <p:spPr>
          <a:xfrm>
            <a:off x="2542717" y="1246909"/>
            <a:ext cx="6989210" cy="47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55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506" t="11217" r="24223" b="29243"/>
          <a:stretch/>
        </p:blipFill>
        <p:spPr>
          <a:xfrm>
            <a:off x="2314819" y="1205345"/>
            <a:ext cx="8131508" cy="520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78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44" t="11854" r="22074" b="29561"/>
          <a:stretch/>
        </p:blipFill>
        <p:spPr>
          <a:xfrm>
            <a:off x="1381390" y="637309"/>
            <a:ext cx="8663156" cy="52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836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148" t="11854" r="24043" b="27014"/>
          <a:stretch/>
        </p:blipFill>
        <p:spPr>
          <a:xfrm>
            <a:off x="2080709" y="1080655"/>
            <a:ext cx="8005400" cy="521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625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17664" y="155757"/>
            <a:ext cx="11252200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Qualified Association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Qualified associations provide the same functionality as indexes.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notation has a bit of a twist, so pay attention.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indicate that a customer can look up an order using the order's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ordernumber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attribute, the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ordernumber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attribute name is placed in a rectangular box 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the Customer end of the association.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All the other association notation remains intact but is pushed out to the edge of the rectangle.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Also, because the qualifier is an attribute, it may include a data type.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14" y="3633632"/>
            <a:ext cx="6018068" cy="326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968" y="249382"/>
            <a:ext cx="8840973" cy="54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69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781" y="124690"/>
            <a:ext cx="10963831" cy="547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79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238" y="1746540"/>
            <a:ext cx="8674556" cy="325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76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637" y="2820194"/>
            <a:ext cx="58007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60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102</Words>
  <Application>Microsoft Office PowerPoint</Application>
  <PresentationFormat>Widescreen</PresentationFormat>
  <Paragraphs>11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 Unicode MS</vt:lpstr>
      <vt:lpstr>Arial</vt:lpstr>
      <vt:lpstr>Calibri</vt:lpstr>
      <vt:lpstr>Calibri Light</vt:lpstr>
      <vt:lpstr>Office Theme</vt:lpstr>
      <vt:lpstr>PowerPoint Presentation</vt:lpstr>
      <vt:lpstr>For a class Students Ram, 20012016,1st yr, CSE Siva, 200113017, 2nd yr, EEE  Class Student abstracts, name, reg no, year, and dept</vt:lpstr>
      <vt:lpstr>PowerPoint Presentation</vt:lpstr>
      <vt:lpstr>Characteristics of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Association class Association classes are used to identify information about an association. The information is placed in a class attached to the association that it describes by a dashed line.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Lenova</dc:creator>
  <cp:lastModifiedBy>localadmin</cp:lastModifiedBy>
  <cp:revision>19</cp:revision>
  <dcterms:created xsi:type="dcterms:W3CDTF">2020-08-31T11:53:03Z</dcterms:created>
  <dcterms:modified xsi:type="dcterms:W3CDTF">2020-09-01T05:02:54Z</dcterms:modified>
</cp:coreProperties>
</file>